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3FE"/>
    <a:srgbClr val="B0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94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4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5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2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4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1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93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4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9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2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2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6641-E434-4DC4-B1E6-B3FFE8A0C321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E10C-A70F-4AE4-9E20-DA10BB963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4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6200000">
            <a:off x="-1996195" y="2139702"/>
            <a:ext cx="5179504" cy="90010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97286" y="1995687"/>
            <a:ext cx="8081977" cy="11815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AUSTRALIA JADA </a:t>
            </a:r>
            <a:b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</a:br>
            <a:r>
              <a:rPr lang="en-GB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INTERNATIONAL TRADING COMPANY</a:t>
            </a:r>
            <a:endParaRPr lang="id-ID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022533" y="3989423"/>
            <a:ext cx="4653929" cy="1030599"/>
          </a:xfrm>
        </p:spPr>
        <p:txBody>
          <a:bodyPr>
            <a:normAutofit/>
          </a:bodyPr>
          <a:lstStyle/>
          <a:p>
            <a:pPr algn="l"/>
            <a:r>
              <a:rPr lang="en-GB" sz="1400" spc="5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Innovating. </a:t>
            </a:r>
          </a:p>
          <a:p>
            <a:pPr algn="l"/>
            <a:r>
              <a:rPr lang="en-GB" sz="1400" spc="5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Collaborating.</a:t>
            </a:r>
          </a:p>
          <a:p>
            <a:pPr algn="l"/>
            <a:r>
              <a:rPr lang="en-GB" sz="1400" spc="5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Uniting</a:t>
            </a:r>
            <a:r>
              <a:rPr lang="en-GB" sz="1400" spc="525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.</a:t>
            </a:r>
            <a:endParaRPr lang="id-ID" sz="1400" spc="525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23928" y="4011114"/>
            <a:ext cx="0" cy="792886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7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76000">
              <a:schemeClr val="accent5">
                <a:lumMod val="20000"/>
                <a:lumOff val="80000"/>
              </a:schemeClr>
            </a:gs>
            <a:gs pos="92000">
              <a:srgbClr val="A5D6E3"/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200000">
            <a:off x="-2104205" y="2139702"/>
            <a:ext cx="5179504" cy="90010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213487"/>
            <a:ext cx="9144000" cy="774087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4634" y="224757"/>
            <a:ext cx="672808" cy="67280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id-ID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87628" y="2710170"/>
            <a:ext cx="7646105" cy="2237844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Symbol" pitchFamily="18" charset="2"/>
              <a:buChar char="®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Business Type: Trading Company, Buying Office, Agent </a:t>
            </a:r>
            <a:endParaRPr lang="en-GB" sz="16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85750" indent="-285750" algn="l">
              <a:buFont typeface="Symbol" pitchFamily="18" charset="2"/>
              <a:buChar char="®"/>
            </a:pPr>
            <a:endParaRPr lang="en-GB" sz="16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85750" indent="-285750" algn="l">
              <a:buFont typeface="Symbol" pitchFamily="18" charset="2"/>
              <a:buChar char="®"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Main Products:  Hardware, Tools, Household Products, Iron &amp; Steel Products, Australian 				  	  Quality Drink &amp; Food Products, Australian Property &amp; Lands, Education 				  	  Courses</a:t>
            </a:r>
          </a:p>
          <a:p>
            <a:pPr marL="285750" indent="-285750" algn="l">
              <a:buFont typeface="Symbol" pitchFamily="18" charset="2"/>
              <a:buChar char="®"/>
            </a:pPr>
            <a:endParaRPr lang="en-GB" sz="16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85750" indent="-285750" algn="l">
              <a:buFont typeface="Symbol" pitchFamily="18" charset="2"/>
              <a:buChar char="®"/>
            </a:pP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Trade Capacity: 50% Oceania		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	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								  		   	  50% North America			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6375" y="260798"/>
            <a:ext cx="5192334" cy="857250"/>
          </a:xfrm>
          <a:prstGeom prst="rect">
            <a:avLst/>
          </a:prstGeom>
        </p:spPr>
        <p:txBody>
          <a:bodyPr lIns="68579" tIns="34289" rIns="68579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Company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Profile</a:t>
            </a:r>
            <a:endParaRPr lang="id-ID" sz="36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Freeform 15"/>
          <p:cNvSpPr>
            <a:spLocks noEditPoints="1"/>
          </p:cNvSpPr>
          <p:nvPr/>
        </p:nvSpPr>
        <p:spPr bwMode="auto">
          <a:xfrm>
            <a:off x="230084" y="325555"/>
            <a:ext cx="481915" cy="391556"/>
          </a:xfrm>
          <a:custGeom>
            <a:avLst/>
            <a:gdLst>
              <a:gd name="T0" fmla="*/ 0 w 256"/>
              <a:gd name="T1" fmla="*/ 176 h 208"/>
              <a:gd name="T2" fmla="*/ 256 w 256"/>
              <a:gd name="T3" fmla="*/ 176 h 208"/>
              <a:gd name="T4" fmla="*/ 256 w 256"/>
              <a:gd name="T5" fmla="*/ 208 h 208"/>
              <a:gd name="T6" fmla="*/ 0 w 256"/>
              <a:gd name="T7" fmla="*/ 208 h 208"/>
              <a:gd name="T8" fmla="*/ 0 w 256"/>
              <a:gd name="T9" fmla="*/ 176 h 208"/>
              <a:gd name="T10" fmla="*/ 32 w 256"/>
              <a:gd name="T11" fmla="*/ 112 h 208"/>
              <a:gd name="T12" fmla="*/ 64 w 256"/>
              <a:gd name="T13" fmla="*/ 112 h 208"/>
              <a:gd name="T14" fmla="*/ 64 w 256"/>
              <a:gd name="T15" fmla="*/ 160 h 208"/>
              <a:gd name="T16" fmla="*/ 32 w 256"/>
              <a:gd name="T17" fmla="*/ 160 h 208"/>
              <a:gd name="T18" fmla="*/ 32 w 256"/>
              <a:gd name="T19" fmla="*/ 112 h 208"/>
              <a:gd name="T20" fmla="*/ 80 w 256"/>
              <a:gd name="T21" fmla="*/ 48 h 208"/>
              <a:gd name="T22" fmla="*/ 112 w 256"/>
              <a:gd name="T23" fmla="*/ 48 h 208"/>
              <a:gd name="T24" fmla="*/ 112 w 256"/>
              <a:gd name="T25" fmla="*/ 160 h 208"/>
              <a:gd name="T26" fmla="*/ 80 w 256"/>
              <a:gd name="T27" fmla="*/ 160 h 208"/>
              <a:gd name="T28" fmla="*/ 80 w 256"/>
              <a:gd name="T29" fmla="*/ 48 h 208"/>
              <a:gd name="T30" fmla="*/ 128 w 256"/>
              <a:gd name="T31" fmla="*/ 96 h 208"/>
              <a:gd name="T32" fmla="*/ 160 w 256"/>
              <a:gd name="T33" fmla="*/ 96 h 208"/>
              <a:gd name="T34" fmla="*/ 160 w 256"/>
              <a:gd name="T35" fmla="*/ 160 h 208"/>
              <a:gd name="T36" fmla="*/ 128 w 256"/>
              <a:gd name="T37" fmla="*/ 160 h 208"/>
              <a:gd name="T38" fmla="*/ 128 w 256"/>
              <a:gd name="T39" fmla="*/ 96 h 208"/>
              <a:gd name="T40" fmla="*/ 176 w 256"/>
              <a:gd name="T41" fmla="*/ 0 h 208"/>
              <a:gd name="T42" fmla="*/ 208 w 256"/>
              <a:gd name="T43" fmla="*/ 0 h 208"/>
              <a:gd name="T44" fmla="*/ 208 w 256"/>
              <a:gd name="T45" fmla="*/ 160 h 208"/>
              <a:gd name="T46" fmla="*/ 176 w 256"/>
              <a:gd name="T47" fmla="*/ 160 h 208"/>
              <a:gd name="T48" fmla="*/ 176 w 256"/>
              <a:gd name="T49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6" h="208">
                <a:moveTo>
                  <a:pt x="0" y="176"/>
                </a:moveTo>
                <a:lnTo>
                  <a:pt x="256" y="176"/>
                </a:lnTo>
                <a:lnTo>
                  <a:pt x="256" y="208"/>
                </a:lnTo>
                <a:lnTo>
                  <a:pt x="0" y="208"/>
                </a:lnTo>
                <a:lnTo>
                  <a:pt x="0" y="176"/>
                </a:lnTo>
                <a:close/>
                <a:moveTo>
                  <a:pt x="32" y="112"/>
                </a:moveTo>
                <a:lnTo>
                  <a:pt x="64" y="112"/>
                </a:lnTo>
                <a:lnTo>
                  <a:pt x="64" y="160"/>
                </a:lnTo>
                <a:lnTo>
                  <a:pt x="32" y="160"/>
                </a:lnTo>
                <a:lnTo>
                  <a:pt x="32" y="112"/>
                </a:lnTo>
                <a:close/>
                <a:moveTo>
                  <a:pt x="80" y="48"/>
                </a:moveTo>
                <a:lnTo>
                  <a:pt x="112" y="48"/>
                </a:lnTo>
                <a:lnTo>
                  <a:pt x="112" y="160"/>
                </a:lnTo>
                <a:lnTo>
                  <a:pt x="80" y="160"/>
                </a:lnTo>
                <a:lnTo>
                  <a:pt x="80" y="48"/>
                </a:lnTo>
                <a:close/>
                <a:moveTo>
                  <a:pt x="128" y="96"/>
                </a:moveTo>
                <a:lnTo>
                  <a:pt x="160" y="96"/>
                </a:lnTo>
                <a:lnTo>
                  <a:pt x="160" y="160"/>
                </a:lnTo>
                <a:lnTo>
                  <a:pt x="128" y="160"/>
                </a:lnTo>
                <a:lnTo>
                  <a:pt x="128" y="96"/>
                </a:lnTo>
                <a:close/>
                <a:moveTo>
                  <a:pt x="176" y="0"/>
                </a:moveTo>
                <a:lnTo>
                  <a:pt x="208" y="0"/>
                </a:lnTo>
                <a:lnTo>
                  <a:pt x="208" y="160"/>
                </a:lnTo>
                <a:lnTo>
                  <a:pt x="176" y="160"/>
                </a:lnTo>
                <a:lnTo>
                  <a:pt x="1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2" y="1131592"/>
            <a:ext cx="5076056" cy="1431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4321428"/>
            <a:ext cx="3516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Total Revenue: US$1 Million - US$2.5 Million</a:t>
            </a:r>
          </a:p>
        </p:txBody>
      </p:sp>
    </p:spTree>
    <p:extLst>
      <p:ext uri="{BB962C8B-B14F-4D97-AF65-F5344CB8AC3E}">
        <p14:creationId xmlns:p14="http://schemas.microsoft.com/office/powerpoint/2010/main" val="37500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76000">
              <a:schemeClr val="accent5">
                <a:lumMod val="20000"/>
                <a:lumOff val="80000"/>
              </a:schemeClr>
            </a:gs>
            <a:gs pos="92000">
              <a:srgbClr val="A5D6E3"/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6200000">
            <a:off x="-2104205" y="2139702"/>
            <a:ext cx="5179504" cy="90010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0" y="213487"/>
            <a:ext cx="9144000" cy="774087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46375" y="260798"/>
            <a:ext cx="5192334" cy="857250"/>
          </a:xfrm>
          <a:prstGeom prst="rect">
            <a:avLst/>
          </a:prstGeom>
        </p:spPr>
        <p:txBody>
          <a:bodyPr lIns="68579" tIns="34289" rIns="68579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Company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Capability</a:t>
            </a:r>
            <a:endParaRPr lang="id-ID" sz="36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15620" y="3003798"/>
            <a:ext cx="2620361" cy="2520280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We have strong sourcing team and business partner in China. Our aim is to assist Australian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importing companies to source quality Chinese products and supply them from China. We can provide education course &amp; arrange container shipment, quality inspection, etc., all kind of services.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	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23851" y="3003798"/>
            <a:ext cx="2620361" cy="2237844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We have office in China to promote and advertise your products to Chinese market. We can provide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education course and reach Joint Venture partnership 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	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agreement with </a:t>
            </a:r>
            <a:r>
              <a:rPr lang="en-GB" sz="14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Australianexporting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companies.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	</a:t>
            </a:r>
            <a:endParaRPr lang="en-GB" sz="14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488147" y="3003799"/>
            <a:ext cx="2620361" cy="936104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Hundreds of High Quality English Version eBooks in this </a:t>
            </a:r>
            <a:r>
              <a:rPr lang="en-GB" sz="1400" dirty="0" err="1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eBookStore</a:t>
            </a: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for your </a:t>
            </a:r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selection.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48" y="3824064"/>
            <a:ext cx="1123950" cy="1123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28" y="1061789"/>
            <a:ext cx="3911153" cy="13597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87081" y="256245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Import From China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3972" y="2571750"/>
            <a:ext cx="163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Export To China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84341" y="2562458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Hundreds of eBooks</a:t>
            </a:r>
          </a:p>
        </p:txBody>
      </p:sp>
      <p:sp>
        <p:nvSpPr>
          <p:cNvPr id="22" name="Freeform 14"/>
          <p:cNvSpPr>
            <a:spLocks noEditPoints="1"/>
          </p:cNvSpPr>
          <p:nvPr/>
        </p:nvSpPr>
        <p:spPr bwMode="auto">
          <a:xfrm>
            <a:off x="292765" y="360996"/>
            <a:ext cx="356546" cy="400333"/>
          </a:xfrm>
          <a:custGeom>
            <a:avLst/>
            <a:gdLst>
              <a:gd name="T0" fmla="*/ 112 w 228"/>
              <a:gd name="T1" fmla="*/ 144 h 256"/>
              <a:gd name="T2" fmla="*/ 112 w 228"/>
              <a:gd name="T3" fmla="*/ 32 h 256"/>
              <a:gd name="T4" fmla="*/ 112 w 228"/>
              <a:gd name="T5" fmla="*/ 32 h 256"/>
              <a:gd name="T6" fmla="*/ 88 w 228"/>
              <a:gd name="T7" fmla="*/ 36 h 256"/>
              <a:gd name="T8" fmla="*/ 68 w 228"/>
              <a:gd name="T9" fmla="*/ 42 h 256"/>
              <a:gd name="T10" fmla="*/ 48 w 228"/>
              <a:gd name="T11" fmla="*/ 52 h 256"/>
              <a:gd name="T12" fmla="*/ 32 w 228"/>
              <a:gd name="T13" fmla="*/ 66 h 256"/>
              <a:gd name="T14" fmla="*/ 18 w 228"/>
              <a:gd name="T15" fmla="*/ 82 h 256"/>
              <a:gd name="T16" fmla="*/ 8 w 228"/>
              <a:gd name="T17" fmla="*/ 102 h 256"/>
              <a:gd name="T18" fmla="*/ 2 w 228"/>
              <a:gd name="T19" fmla="*/ 122 h 256"/>
              <a:gd name="T20" fmla="*/ 0 w 228"/>
              <a:gd name="T21" fmla="*/ 144 h 256"/>
              <a:gd name="T22" fmla="*/ 0 w 228"/>
              <a:gd name="T23" fmla="*/ 144 h 256"/>
              <a:gd name="T24" fmla="*/ 2 w 228"/>
              <a:gd name="T25" fmla="*/ 168 h 256"/>
              <a:gd name="T26" fmla="*/ 8 w 228"/>
              <a:gd name="T27" fmla="*/ 188 h 256"/>
              <a:gd name="T28" fmla="*/ 18 w 228"/>
              <a:gd name="T29" fmla="*/ 208 h 256"/>
              <a:gd name="T30" fmla="*/ 32 w 228"/>
              <a:gd name="T31" fmla="*/ 224 h 256"/>
              <a:gd name="T32" fmla="*/ 48 w 228"/>
              <a:gd name="T33" fmla="*/ 238 h 256"/>
              <a:gd name="T34" fmla="*/ 68 w 228"/>
              <a:gd name="T35" fmla="*/ 248 h 256"/>
              <a:gd name="T36" fmla="*/ 88 w 228"/>
              <a:gd name="T37" fmla="*/ 254 h 256"/>
              <a:gd name="T38" fmla="*/ 112 w 228"/>
              <a:gd name="T39" fmla="*/ 256 h 256"/>
              <a:gd name="T40" fmla="*/ 112 w 228"/>
              <a:gd name="T41" fmla="*/ 256 h 256"/>
              <a:gd name="T42" fmla="*/ 134 w 228"/>
              <a:gd name="T43" fmla="*/ 254 h 256"/>
              <a:gd name="T44" fmla="*/ 154 w 228"/>
              <a:gd name="T45" fmla="*/ 248 h 256"/>
              <a:gd name="T46" fmla="*/ 174 w 228"/>
              <a:gd name="T47" fmla="*/ 238 h 256"/>
              <a:gd name="T48" fmla="*/ 190 w 228"/>
              <a:gd name="T49" fmla="*/ 224 h 256"/>
              <a:gd name="T50" fmla="*/ 204 w 228"/>
              <a:gd name="T51" fmla="*/ 208 h 256"/>
              <a:gd name="T52" fmla="*/ 214 w 228"/>
              <a:gd name="T53" fmla="*/ 188 h 256"/>
              <a:gd name="T54" fmla="*/ 220 w 228"/>
              <a:gd name="T55" fmla="*/ 168 h 256"/>
              <a:gd name="T56" fmla="*/ 224 w 228"/>
              <a:gd name="T57" fmla="*/ 144 h 256"/>
              <a:gd name="T58" fmla="*/ 224 w 228"/>
              <a:gd name="T59" fmla="*/ 144 h 256"/>
              <a:gd name="T60" fmla="*/ 222 w 228"/>
              <a:gd name="T61" fmla="*/ 132 h 256"/>
              <a:gd name="T62" fmla="*/ 220 w 228"/>
              <a:gd name="T63" fmla="*/ 118 h 256"/>
              <a:gd name="T64" fmla="*/ 216 w 228"/>
              <a:gd name="T65" fmla="*/ 106 h 256"/>
              <a:gd name="T66" fmla="*/ 212 w 228"/>
              <a:gd name="T67" fmla="*/ 94 h 256"/>
              <a:gd name="T68" fmla="*/ 112 w 228"/>
              <a:gd name="T69" fmla="*/ 144 h 256"/>
              <a:gd name="T70" fmla="*/ 228 w 228"/>
              <a:gd name="T71" fmla="*/ 62 h 256"/>
              <a:gd name="T72" fmla="*/ 228 w 228"/>
              <a:gd name="T73" fmla="*/ 62 h 256"/>
              <a:gd name="T74" fmla="*/ 220 w 228"/>
              <a:gd name="T75" fmla="*/ 50 h 256"/>
              <a:gd name="T76" fmla="*/ 210 w 228"/>
              <a:gd name="T77" fmla="*/ 38 h 256"/>
              <a:gd name="T78" fmla="*/ 200 w 228"/>
              <a:gd name="T79" fmla="*/ 26 h 256"/>
              <a:gd name="T80" fmla="*/ 186 w 228"/>
              <a:gd name="T81" fmla="*/ 18 h 256"/>
              <a:gd name="T82" fmla="*/ 174 w 228"/>
              <a:gd name="T83" fmla="*/ 10 h 256"/>
              <a:gd name="T84" fmla="*/ 158 w 228"/>
              <a:gd name="T85" fmla="*/ 6 h 256"/>
              <a:gd name="T86" fmla="*/ 144 w 228"/>
              <a:gd name="T87" fmla="*/ 2 h 256"/>
              <a:gd name="T88" fmla="*/ 128 w 228"/>
              <a:gd name="T89" fmla="*/ 0 h 256"/>
              <a:gd name="T90" fmla="*/ 128 w 228"/>
              <a:gd name="T91" fmla="*/ 112 h 256"/>
              <a:gd name="T92" fmla="*/ 228 w 228"/>
              <a:gd name="T93" fmla="*/ 6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8" h="256">
                <a:moveTo>
                  <a:pt x="112" y="144"/>
                </a:moveTo>
                <a:lnTo>
                  <a:pt x="112" y="32"/>
                </a:lnTo>
                <a:lnTo>
                  <a:pt x="112" y="32"/>
                </a:lnTo>
                <a:lnTo>
                  <a:pt x="88" y="36"/>
                </a:lnTo>
                <a:lnTo>
                  <a:pt x="68" y="42"/>
                </a:lnTo>
                <a:lnTo>
                  <a:pt x="48" y="52"/>
                </a:lnTo>
                <a:lnTo>
                  <a:pt x="32" y="66"/>
                </a:lnTo>
                <a:lnTo>
                  <a:pt x="18" y="82"/>
                </a:lnTo>
                <a:lnTo>
                  <a:pt x="8" y="102"/>
                </a:lnTo>
                <a:lnTo>
                  <a:pt x="2" y="122"/>
                </a:lnTo>
                <a:lnTo>
                  <a:pt x="0" y="144"/>
                </a:lnTo>
                <a:lnTo>
                  <a:pt x="0" y="144"/>
                </a:lnTo>
                <a:lnTo>
                  <a:pt x="2" y="168"/>
                </a:lnTo>
                <a:lnTo>
                  <a:pt x="8" y="188"/>
                </a:lnTo>
                <a:lnTo>
                  <a:pt x="18" y="208"/>
                </a:lnTo>
                <a:lnTo>
                  <a:pt x="32" y="224"/>
                </a:lnTo>
                <a:lnTo>
                  <a:pt x="48" y="238"/>
                </a:lnTo>
                <a:lnTo>
                  <a:pt x="68" y="248"/>
                </a:lnTo>
                <a:lnTo>
                  <a:pt x="88" y="254"/>
                </a:lnTo>
                <a:lnTo>
                  <a:pt x="112" y="256"/>
                </a:lnTo>
                <a:lnTo>
                  <a:pt x="112" y="256"/>
                </a:lnTo>
                <a:lnTo>
                  <a:pt x="134" y="254"/>
                </a:lnTo>
                <a:lnTo>
                  <a:pt x="154" y="248"/>
                </a:lnTo>
                <a:lnTo>
                  <a:pt x="174" y="238"/>
                </a:lnTo>
                <a:lnTo>
                  <a:pt x="190" y="224"/>
                </a:lnTo>
                <a:lnTo>
                  <a:pt x="204" y="208"/>
                </a:lnTo>
                <a:lnTo>
                  <a:pt x="214" y="188"/>
                </a:lnTo>
                <a:lnTo>
                  <a:pt x="220" y="168"/>
                </a:lnTo>
                <a:lnTo>
                  <a:pt x="224" y="144"/>
                </a:lnTo>
                <a:lnTo>
                  <a:pt x="224" y="144"/>
                </a:lnTo>
                <a:lnTo>
                  <a:pt x="222" y="132"/>
                </a:lnTo>
                <a:lnTo>
                  <a:pt x="220" y="118"/>
                </a:lnTo>
                <a:lnTo>
                  <a:pt x="216" y="106"/>
                </a:lnTo>
                <a:lnTo>
                  <a:pt x="212" y="94"/>
                </a:lnTo>
                <a:lnTo>
                  <a:pt x="112" y="144"/>
                </a:lnTo>
                <a:close/>
                <a:moveTo>
                  <a:pt x="228" y="62"/>
                </a:moveTo>
                <a:lnTo>
                  <a:pt x="228" y="62"/>
                </a:lnTo>
                <a:lnTo>
                  <a:pt x="220" y="50"/>
                </a:lnTo>
                <a:lnTo>
                  <a:pt x="210" y="38"/>
                </a:lnTo>
                <a:lnTo>
                  <a:pt x="200" y="26"/>
                </a:lnTo>
                <a:lnTo>
                  <a:pt x="186" y="18"/>
                </a:lnTo>
                <a:lnTo>
                  <a:pt x="174" y="10"/>
                </a:lnTo>
                <a:lnTo>
                  <a:pt x="158" y="6"/>
                </a:lnTo>
                <a:lnTo>
                  <a:pt x="144" y="2"/>
                </a:lnTo>
                <a:lnTo>
                  <a:pt x="128" y="0"/>
                </a:lnTo>
                <a:lnTo>
                  <a:pt x="128" y="112"/>
                </a:lnTo>
                <a:lnTo>
                  <a:pt x="228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4634" y="224757"/>
            <a:ext cx="672808" cy="67280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id-ID" sz="140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3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76000">
              <a:schemeClr val="accent5">
                <a:lumMod val="20000"/>
                <a:lumOff val="80000"/>
              </a:schemeClr>
            </a:gs>
            <a:gs pos="92000">
              <a:srgbClr val="A5D6E3"/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6200000">
            <a:off x="-2104205" y="2139702"/>
            <a:ext cx="5179504" cy="90010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0" y="213487"/>
            <a:ext cx="9144000" cy="774087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46375" y="260798"/>
            <a:ext cx="5192334" cy="857250"/>
          </a:xfrm>
          <a:prstGeom prst="rect">
            <a:avLst/>
          </a:prstGeom>
        </p:spPr>
        <p:txBody>
          <a:bodyPr lIns="68579" tIns="34289" rIns="68579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Company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Capability</a:t>
            </a:r>
            <a:endParaRPr lang="id-ID" sz="36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Freeform 14"/>
          <p:cNvSpPr>
            <a:spLocks noEditPoints="1"/>
          </p:cNvSpPr>
          <p:nvPr/>
        </p:nvSpPr>
        <p:spPr bwMode="auto">
          <a:xfrm>
            <a:off x="292765" y="360996"/>
            <a:ext cx="356546" cy="400333"/>
          </a:xfrm>
          <a:custGeom>
            <a:avLst/>
            <a:gdLst>
              <a:gd name="T0" fmla="*/ 112 w 228"/>
              <a:gd name="T1" fmla="*/ 144 h 256"/>
              <a:gd name="T2" fmla="*/ 112 w 228"/>
              <a:gd name="T3" fmla="*/ 32 h 256"/>
              <a:gd name="T4" fmla="*/ 112 w 228"/>
              <a:gd name="T5" fmla="*/ 32 h 256"/>
              <a:gd name="T6" fmla="*/ 88 w 228"/>
              <a:gd name="T7" fmla="*/ 36 h 256"/>
              <a:gd name="T8" fmla="*/ 68 w 228"/>
              <a:gd name="T9" fmla="*/ 42 h 256"/>
              <a:gd name="T10" fmla="*/ 48 w 228"/>
              <a:gd name="T11" fmla="*/ 52 h 256"/>
              <a:gd name="T12" fmla="*/ 32 w 228"/>
              <a:gd name="T13" fmla="*/ 66 h 256"/>
              <a:gd name="T14" fmla="*/ 18 w 228"/>
              <a:gd name="T15" fmla="*/ 82 h 256"/>
              <a:gd name="T16" fmla="*/ 8 w 228"/>
              <a:gd name="T17" fmla="*/ 102 h 256"/>
              <a:gd name="T18" fmla="*/ 2 w 228"/>
              <a:gd name="T19" fmla="*/ 122 h 256"/>
              <a:gd name="T20" fmla="*/ 0 w 228"/>
              <a:gd name="T21" fmla="*/ 144 h 256"/>
              <a:gd name="T22" fmla="*/ 0 w 228"/>
              <a:gd name="T23" fmla="*/ 144 h 256"/>
              <a:gd name="T24" fmla="*/ 2 w 228"/>
              <a:gd name="T25" fmla="*/ 168 h 256"/>
              <a:gd name="T26" fmla="*/ 8 w 228"/>
              <a:gd name="T27" fmla="*/ 188 h 256"/>
              <a:gd name="T28" fmla="*/ 18 w 228"/>
              <a:gd name="T29" fmla="*/ 208 h 256"/>
              <a:gd name="T30" fmla="*/ 32 w 228"/>
              <a:gd name="T31" fmla="*/ 224 h 256"/>
              <a:gd name="T32" fmla="*/ 48 w 228"/>
              <a:gd name="T33" fmla="*/ 238 h 256"/>
              <a:gd name="T34" fmla="*/ 68 w 228"/>
              <a:gd name="T35" fmla="*/ 248 h 256"/>
              <a:gd name="T36" fmla="*/ 88 w 228"/>
              <a:gd name="T37" fmla="*/ 254 h 256"/>
              <a:gd name="T38" fmla="*/ 112 w 228"/>
              <a:gd name="T39" fmla="*/ 256 h 256"/>
              <a:gd name="T40" fmla="*/ 112 w 228"/>
              <a:gd name="T41" fmla="*/ 256 h 256"/>
              <a:gd name="T42" fmla="*/ 134 w 228"/>
              <a:gd name="T43" fmla="*/ 254 h 256"/>
              <a:gd name="T44" fmla="*/ 154 w 228"/>
              <a:gd name="T45" fmla="*/ 248 h 256"/>
              <a:gd name="T46" fmla="*/ 174 w 228"/>
              <a:gd name="T47" fmla="*/ 238 h 256"/>
              <a:gd name="T48" fmla="*/ 190 w 228"/>
              <a:gd name="T49" fmla="*/ 224 h 256"/>
              <a:gd name="T50" fmla="*/ 204 w 228"/>
              <a:gd name="T51" fmla="*/ 208 h 256"/>
              <a:gd name="T52" fmla="*/ 214 w 228"/>
              <a:gd name="T53" fmla="*/ 188 h 256"/>
              <a:gd name="T54" fmla="*/ 220 w 228"/>
              <a:gd name="T55" fmla="*/ 168 h 256"/>
              <a:gd name="T56" fmla="*/ 224 w 228"/>
              <a:gd name="T57" fmla="*/ 144 h 256"/>
              <a:gd name="T58" fmla="*/ 224 w 228"/>
              <a:gd name="T59" fmla="*/ 144 h 256"/>
              <a:gd name="T60" fmla="*/ 222 w 228"/>
              <a:gd name="T61" fmla="*/ 132 h 256"/>
              <a:gd name="T62" fmla="*/ 220 w 228"/>
              <a:gd name="T63" fmla="*/ 118 h 256"/>
              <a:gd name="T64" fmla="*/ 216 w 228"/>
              <a:gd name="T65" fmla="*/ 106 h 256"/>
              <a:gd name="T66" fmla="*/ 212 w 228"/>
              <a:gd name="T67" fmla="*/ 94 h 256"/>
              <a:gd name="T68" fmla="*/ 112 w 228"/>
              <a:gd name="T69" fmla="*/ 144 h 256"/>
              <a:gd name="T70" fmla="*/ 228 w 228"/>
              <a:gd name="T71" fmla="*/ 62 h 256"/>
              <a:gd name="T72" fmla="*/ 228 w 228"/>
              <a:gd name="T73" fmla="*/ 62 h 256"/>
              <a:gd name="T74" fmla="*/ 220 w 228"/>
              <a:gd name="T75" fmla="*/ 50 h 256"/>
              <a:gd name="T76" fmla="*/ 210 w 228"/>
              <a:gd name="T77" fmla="*/ 38 h 256"/>
              <a:gd name="T78" fmla="*/ 200 w 228"/>
              <a:gd name="T79" fmla="*/ 26 h 256"/>
              <a:gd name="T80" fmla="*/ 186 w 228"/>
              <a:gd name="T81" fmla="*/ 18 h 256"/>
              <a:gd name="T82" fmla="*/ 174 w 228"/>
              <a:gd name="T83" fmla="*/ 10 h 256"/>
              <a:gd name="T84" fmla="*/ 158 w 228"/>
              <a:gd name="T85" fmla="*/ 6 h 256"/>
              <a:gd name="T86" fmla="*/ 144 w 228"/>
              <a:gd name="T87" fmla="*/ 2 h 256"/>
              <a:gd name="T88" fmla="*/ 128 w 228"/>
              <a:gd name="T89" fmla="*/ 0 h 256"/>
              <a:gd name="T90" fmla="*/ 128 w 228"/>
              <a:gd name="T91" fmla="*/ 112 h 256"/>
              <a:gd name="T92" fmla="*/ 228 w 228"/>
              <a:gd name="T93" fmla="*/ 6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8" h="256">
                <a:moveTo>
                  <a:pt x="112" y="144"/>
                </a:moveTo>
                <a:lnTo>
                  <a:pt x="112" y="32"/>
                </a:lnTo>
                <a:lnTo>
                  <a:pt x="112" y="32"/>
                </a:lnTo>
                <a:lnTo>
                  <a:pt x="88" y="36"/>
                </a:lnTo>
                <a:lnTo>
                  <a:pt x="68" y="42"/>
                </a:lnTo>
                <a:lnTo>
                  <a:pt x="48" y="52"/>
                </a:lnTo>
                <a:lnTo>
                  <a:pt x="32" y="66"/>
                </a:lnTo>
                <a:lnTo>
                  <a:pt x="18" y="82"/>
                </a:lnTo>
                <a:lnTo>
                  <a:pt x="8" y="102"/>
                </a:lnTo>
                <a:lnTo>
                  <a:pt x="2" y="122"/>
                </a:lnTo>
                <a:lnTo>
                  <a:pt x="0" y="144"/>
                </a:lnTo>
                <a:lnTo>
                  <a:pt x="0" y="144"/>
                </a:lnTo>
                <a:lnTo>
                  <a:pt x="2" y="168"/>
                </a:lnTo>
                <a:lnTo>
                  <a:pt x="8" y="188"/>
                </a:lnTo>
                <a:lnTo>
                  <a:pt x="18" y="208"/>
                </a:lnTo>
                <a:lnTo>
                  <a:pt x="32" y="224"/>
                </a:lnTo>
                <a:lnTo>
                  <a:pt x="48" y="238"/>
                </a:lnTo>
                <a:lnTo>
                  <a:pt x="68" y="248"/>
                </a:lnTo>
                <a:lnTo>
                  <a:pt x="88" y="254"/>
                </a:lnTo>
                <a:lnTo>
                  <a:pt x="112" y="256"/>
                </a:lnTo>
                <a:lnTo>
                  <a:pt x="112" y="256"/>
                </a:lnTo>
                <a:lnTo>
                  <a:pt x="134" y="254"/>
                </a:lnTo>
                <a:lnTo>
                  <a:pt x="154" y="248"/>
                </a:lnTo>
                <a:lnTo>
                  <a:pt x="174" y="238"/>
                </a:lnTo>
                <a:lnTo>
                  <a:pt x="190" y="224"/>
                </a:lnTo>
                <a:lnTo>
                  <a:pt x="204" y="208"/>
                </a:lnTo>
                <a:lnTo>
                  <a:pt x="214" y="188"/>
                </a:lnTo>
                <a:lnTo>
                  <a:pt x="220" y="168"/>
                </a:lnTo>
                <a:lnTo>
                  <a:pt x="224" y="144"/>
                </a:lnTo>
                <a:lnTo>
                  <a:pt x="224" y="144"/>
                </a:lnTo>
                <a:lnTo>
                  <a:pt x="222" y="132"/>
                </a:lnTo>
                <a:lnTo>
                  <a:pt x="220" y="118"/>
                </a:lnTo>
                <a:lnTo>
                  <a:pt x="216" y="106"/>
                </a:lnTo>
                <a:lnTo>
                  <a:pt x="212" y="94"/>
                </a:lnTo>
                <a:lnTo>
                  <a:pt x="112" y="144"/>
                </a:lnTo>
                <a:close/>
                <a:moveTo>
                  <a:pt x="228" y="62"/>
                </a:moveTo>
                <a:lnTo>
                  <a:pt x="228" y="62"/>
                </a:lnTo>
                <a:lnTo>
                  <a:pt x="220" y="50"/>
                </a:lnTo>
                <a:lnTo>
                  <a:pt x="210" y="38"/>
                </a:lnTo>
                <a:lnTo>
                  <a:pt x="200" y="26"/>
                </a:lnTo>
                <a:lnTo>
                  <a:pt x="186" y="18"/>
                </a:lnTo>
                <a:lnTo>
                  <a:pt x="174" y="10"/>
                </a:lnTo>
                <a:lnTo>
                  <a:pt x="158" y="6"/>
                </a:lnTo>
                <a:lnTo>
                  <a:pt x="144" y="2"/>
                </a:lnTo>
                <a:lnTo>
                  <a:pt x="128" y="0"/>
                </a:lnTo>
                <a:lnTo>
                  <a:pt x="128" y="112"/>
                </a:lnTo>
                <a:lnTo>
                  <a:pt x="228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4634" y="224757"/>
            <a:ext cx="672808" cy="67280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id-ID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7664" y="1129079"/>
            <a:ext cx="482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Tools, Households Products, Apparel, E-books, etc.</a:t>
            </a:r>
            <a:endParaRPr lang="en-GB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42" y="1931759"/>
            <a:ext cx="936721" cy="12980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31" y="1685867"/>
            <a:ext cx="1298079" cy="12980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239">
            <a:off x="7168983" y="1830441"/>
            <a:ext cx="1089151" cy="12876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138">
            <a:off x="2130807" y="3514529"/>
            <a:ext cx="1085910" cy="10121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463">
            <a:off x="4811088" y="1772434"/>
            <a:ext cx="1300383" cy="13003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968">
            <a:off x="1358638" y="1738725"/>
            <a:ext cx="1645336" cy="1234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292">
            <a:off x="3445557" y="2778798"/>
            <a:ext cx="1816951" cy="1053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75" y="3146630"/>
            <a:ext cx="1244382" cy="1118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38" y="3659437"/>
            <a:ext cx="1706254" cy="1053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42" y="3998741"/>
            <a:ext cx="1698620" cy="9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2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2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76000">
              <a:schemeClr val="accent5">
                <a:lumMod val="20000"/>
                <a:lumOff val="80000"/>
              </a:schemeClr>
            </a:gs>
            <a:gs pos="92000">
              <a:srgbClr val="A5D6E3"/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6200000">
            <a:off x="-2104205" y="2139702"/>
            <a:ext cx="5179504" cy="90010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0" y="213487"/>
            <a:ext cx="9144000" cy="774087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46375" y="260798"/>
            <a:ext cx="5192334" cy="857250"/>
          </a:xfrm>
          <a:prstGeom prst="rect">
            <a:avLst/>
          </a:prstGeom>
        </p:spPr>
        <p:txBody>
          <a:bodyPr lIns="68579" tIns="34289" rIns="68579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Company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Capability</a:t>
            </a:r>
            <a:endParaRPr lang="id-ID" sz="36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Freeform 14"/>
          <p:cNvSpPr>
            <a:spLocks noEditPoints="1"/>
          </p:cNvSpPr>
          <p:nvPr/>
        </p:nvSpPr>
        <p:spPr bwMode="auto">
          <a:xfrm>
            <a:off x="292765" y="360996"/>
            <a:ext cx="356546" cy="400333"/>
          </a:xfrm>
          <a:custGeom>
            <a:avLst/>
            <a:gdLst>
              <a:gd name="T0" fmla="*/ 112 w 228"/>
              <a:gd name="T1" fmla="*/ 144 h 256"/>
              <a:gd name="T2" fmla="*/ 112 w 228"/>
              <a:gd name="T3" fmla="*/ 32 h 256"/>
              <a:gd name="T4" fmla="*/ 112 w 228"/>
              <a:gd name="T5" fmla="*/ 32 h 256"/>
              <a:gd name="T6" fmla="*/ 88 w 228"/>
              <a:gd name="T7" fmla="*/ 36 h 256"/>
              <a:gd name="T8" fmla="*/ 68 w 228"/>
              <a:gd name="T9" fmla="*/ 42 h 256"/>
              <a:gd name="T10" fmla="*/ 48 w 228"/>
              <a:gd name="T11" fmla="*/ 52 h 256"/>
              <a:gd name="T12" fmla="*/ 32 w 228"/>
              <a:gd name="T13" fmla="*/ 66 h 256"/>
              <a:gd name="T14" fmla="*/ 18 w 228"/>
              <a:gd name="T15" fmla="*/ 82 h 256"/>
              <a:gd name="T16" fmla="*/ 8 w 228"/>
              <a:gd name="T17" fmla="*/ 102 h 256"/>
              <a:gd name="T18" fmla="*/ 2 w 228"/>
              <a:gd name="T19" fmla="*/ 122 h 256"/>
              <a:gd name="T20" fmla="*/ 0 w 228"/>
              <a:gd name="T21" fmla="*/ 144 h 256"/>
              <a:gd name="T22" fmla="*/ 0 w 228"/>
              <a:gd name="T23" fmla="*/ 144 h 256"/>
              <a:gd name="T24" fmla="*/ 2 w 228"/>
              <a:gd name="T25" fmla="*/ 168 h 256"/>
              <a:gd name="T26" fmla="*/ 8 w 228"/>
              <a:gd name="T27" fmla="*/ 188 h 256"/>
              <a:gd name="T28" fmla="*/ 18 w 228"/>
              <a:gd name="T29" fmla="*/ 208 h 256"/>
              <a:gd name="T30" fmla="*/ 32 w 228"/>
              <a:gd name="T31" fmla="*/ 224 h 256"/>
              <a:gd name="T32" fmla="*/ 48 w 228"/>
              <a:gd name="T33" fmla="*/ 238 h 256"/>
              <a:gd name="T34" fmla="*/ 68 w 228"/>
              <a:gd name="T35" fmla="*/ 248 h 256"/>
              <a:gd name="T36" fmla="*/ 88 w 228"/>
              <a:gd name="T37" fmla="*/ 254 h 256"/>
              <a:gd name="T38" fmla="*/ 112 w 228"/>
              <a:gd name="T39" fmla="*/ 256 h 256"/>
              <a:gd name="T40" fmla="*/ 112 w 228"/>
              <a:gd name="T41" fmla="*/ 256 h 256"/>
              <a:gd name="T42" fmla="*/ 134 w 228"/>
              <a:gd name="T43" fmla="*/ 254 h 256"/>
              <a:gd name="T44" fmla="*/ 154 w 228"/>
              <a:gd name="T45" fmla="*/ 248 h 256"/>
              <a:gd name="T46" fmla="*/ 174 w 228"/>
              <a:gd name="T47" fmla="*/ 238 h 256"/>
              <a:gd name="T48" fmla="*/ 190 w 228"/>
              <a:gd name="T49" fmla="*/ 224 h 256"/>
              <a:gd name="T50" fmla="*/ 204 w 228"/>
              <a:gd name="T51" fmla="*/ 208 h 256"/>
              <a:gd name="T52" fmla="*/ 214 w 228"/>
              <a:gd name="T53" fmla="*/ 188 h 256"/>
              <a:gd name="T54" fmla="*/ 220 w 228"/>
              <a:gd name="T55" fmla="*/ 168 h 256"/>
              <a:gd name="T56" fmla="*/ 224 w 228"/>
              <a:gd name="T57" fmla="*/ 144 h 256"/>
              <a:gd name="T58" fmla="*/ 224 w 228"/>
              <a:gd name="T59" fmla="*/ 144 h 256"/>
              <a:gd name="T60" fmla="*/ 222 w 228"/>
              <a:gd name="T61" fmla="*/ 132 h 256"/>
              <a:gd name="T62" fmla="*/ 220 w 228"/>
              <a:gd name="T63" fmla="*/ 118 h 256"/>
              <a:gd name="T64" fmla="*/ 216 w 228"/>
              <a:gd name="T65" fmla="*/ 106 h 256"/>
              <a:gd name="T66" fmla="*/ 212 w 228"/>
              <a:gd name="T67" fmla="*/ 94 h 256"/>
              <a:gd name="T68" fmla="*/ 112 w 228"/>
              <a:gd name="T69" fmla="*/ 144 h 256"/>
              <a:gd name="T70" fmla="*/ 228 w 228"/>
              <a:gd name="T71" fmla="*/ 62 h 256"/>
              <a:gd name="T72" fmla="*/ 228 w 228"/>
              <a:gd name="T73" fmla="*/ 62 h 256"/>
              <a:gd name="T74" fmla="*/ 220 w 228"/>
              <a:gd name="T75" fmla="*/ 50 h 256"/>
              <a:gd name="T76" fmla="*/ 210 w 228"/>
              <a:gd name="T77" fmla="*/ 38 h 256"/>
              <a:gd name="T78" fmla="*/ 200 w 228"/>
              <a:gd name="T79" fmla="*/ 26 h 256"/>
              <a:gd name="T80" fmla="*/ 186 w 228"/>
              <a:gd name="T81" fmla="*/ 18 h 256"/>
              <a:gd name="T82" fmla="*/ 174 w 228"/>
              <a:gd name="T83" fmla="*/ 10 h 256"/>
              <a:gd name="T84" fmla="*/ 158 w 228"/>
              <a:gd name="T85" fmla="*/ 6 h 256"/>
              <a:gd name="T86" fmla="*/ 144 w 228"/>
              <a:gd name="T87" fmla="*/ 2 h 256"/>
              <a:gd name="T88" fmla="*/ 128 w 228"/>
              <a:gd name="T89" fmla="*/ 0 h 256"/>
              <a:gd name="T90" fmla="*/ 128 w 228"/>
              <a:gd name="T91" fmla="*/ 112 h 256"/>
              <a:gd name="T92" fmla="*/ 228 w 228"/>
              <a:gd name="T93" fmla="*/ 6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8" h="256">
                <a:moveTo>
                  <a:pt x="112" y="144"/>
                </a:moveTo>
                <a:lnTo>
                  <a:pt x="112" y="32"/>
                </a:lnTo>
                <a:lnTo>
                  <a:pt x="112" y="32"/>
                </a:lnTo>
                <a:lnTo>
                  <a:pt x="88" y="36"/>
                </a:lnTo>
                <a:lnTo>
                  <a:pt x="68" y="42"/>
                </a:lnTo>
                <a:lnTo>
                  <a:pt x="48" y="52"/>
                </a:lnTo>
                <a:lnTo>
                  <a:pt x="32" y="66"/>
                </a:lnTo>
                <a:lnTo>
                  <a:pt x="18" y="82"/>
                </a:lnTo>
                <a:lnTo>
                  <a:pt x="8" y="102"/>
                </a:lnTo>
                <a:lnTo>
                  <a:pt x="2" y="122"/>
                </a:lnTo>
                <a:lnTo>
                  <a:pt x="0" y="144"/>
                </a:lnTo>
                <a:lnTo>
                  <a:pt x="0" y="144"/>
                </a:lnTo>
                <a:lnTo>
                  <a:pt x="2" y="168"/>
                </a:lnTo>
                <a:lnTo>
                  <a:pt x="8" y="188"/>
                </a:lnTo>
                <a:lnTo>
                  <a:pt x="18" y="208"/>
                </a:lnTo>
                <a:lnTo>
                  <a:pt x="32" y="224"/>
                </a:lnTo>
                <a:lnTo>
                  <a:pt x="48" y="238"/>
                </a:lnTo>
                <a:lnTo>
                  <a:pt x="68" y="248"/>
                </a:lnTo>
                <a:lnTo>
                  <a:pt x="88" y="254"/>
                </a:lnTo>
                <a:lnTo>
                  <a:pt x="112" y="256"/>
                </a:lnTo>
                <a:lnTo>
                  <a:pt x="112" y="256"/>
                </a:lnTo>
                <a:lnTo>
                  <a:pt x="134" y="254"/>
                </a:lnTo>
                <a:lnTo>
                  <a:pt x="154" y="248"/>
                </a:lnTo>
                <a:lnTo>
                  <a:pt x="174" y="238"/>
                </a:lnTo>
                <a:lnTo>
                  <a:pt x="190" y="224"/>
                </a:lnTo>
                <a:lnTo>
                  <a:pt x="204" y="208"/>
                </a:lnTo>
                <a:lnTo>
                  <a:pt x="214" y="188"/>
                </a:lnTo>
                <a:lnTo>
                  <a:pt x="220" y="168"/>
                </a:lnTo>
                <a:lnTo>
                  <a:pt x="224" y="144"/>
                </a:lnTo>
                <a:lnTo>
                  <a:pt x="224" y="144"/>
                </a:lnTo>
                <a:lnTo>
                  <a:pt x="222" y="132"/>
                </a:lnTo>
                <a:lnTo>
                  <a:pt x="220" y="118"/>
                </a:lnTo>
                <a:lnTo>
                  <a:pt x="216" y="106"/>
                </a:lnTo>
                <a:lnTo>
                  <a:pt x="212" y="94"/>
                </a:lnTo>
                <a:lnTo>
                  <a:pt x="112" y="144"/>
                </a:lnTo>
                <a:close/>
                <a:moveTo>
                  <a:pt x="228" y="62"/>
                </a:moveTo>
                <a:lnTo>
                  <a:pt x="228" y="62"/>
                </a:lnTo>
                <a:lnTo>
                  <a:pt x="220" y="50"/>
                </a:lnTo>
                <a:lnTo>
                  <a:pt x="210" y="38"/>
                </a:lnTo>
                <a:lnTo>
                  <a:pt x="200" y="26"/>
                </a:lnTo>
                <a:lnTo>
                  <a:pt x="186" y="18"/>
                </a:lnTo>
                <a:lnTo>
                  <a:pt x="174" y="10"/>
                </a:lnTo>
                <a:lnTo>
                  <a:pt x="158" y="6"/>
                </a:lnTo>
                <a:lnTo>
                  <a:pt x="144" y="2"/>
                </a:lnTo>
                <a:lnTo>
                  <a:pt x="128" y="0"/>
                </a:lnTo>
                <a:lnTo>
                  <a:pt x="128" y="112"/>
                </a:lnTo>
                <a:lnTo>
                  <a:pt x="228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4634" y="224757"/>
            <a:ext cx="672808" cy="67280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id-ID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75" y="1129079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Australian Property &amp; Lands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35" y="3545366"/>
            <a:ext cx="1990007" cy="1298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44" y="1737344"/>
            <a:ext cx="1972851" cy="1298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239">
            <a:off x="6693397" y="1862461"/>
            <a:ext cx="1743862" cy="12876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417">
            <a:off x="6642628" y="3654815"/>
            <a:ext cx="1937532" cy="1271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463">
            <a:off x="4798249" y="3206826"/>
            <a:ext cx="1300383" cy="17338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968">
            <a:off x="1246379" y="1738725"/>
            <a:ext cx="1869863" cy="12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7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5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5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5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15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76000">
              <a:schemeClr val="accent5">
                <a:lumMod val="20000"/>
                <a:lumOff val="80000"/>
              </a:schemeClr>
            </a:gs>
            <a:gs pos="92000">
              <a:srgbClr val="A5D6E3"/>
            </a:gs>
            <a:gs pos="100000">
              <a:schemeClr val="accent5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rot="16200000">
            <a:off x="-2104205" y="2139702"/>
            <a:ext cx="5179504" cy="90010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0" y="213487"/>
            <a:ext cx="9144000" cy="774087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46375" y="260798"/>
            <a:ext cx="5192334" cy="857250"/>
          </a:xfrm>
          <a:prstGeom prst="rect">
            <a:avLst/>
          </a:prstGeom>
        </p:spPr>
        <p:txBody>
          <a:bodyPr lIns="68579" tIns="34289" rIns="68579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Arial Narrow" pitchFamily="34" charset="0"/>
              </a:rPr>
              <a:t>Get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in Touch</a:t>
            </a:r>
          </a:p>
        </p:txBody>
      </p:sp>
      <p:sp>
        <p:nvSpPr>
          <p:cNvPr id="23" name="Oval 22"/>
          <p:cNvSpPr/>
          <p:nvPr/>
        </p:nvSpPr>
        <p:spPr>
          <a:xfrm>
            <a:off x="134634" y="224757"/>
            <a:ext cx="672808" cy="672808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id-ID" sz="14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Freeform 8"/>
          <p:cNvSpPr>
            <a:spLocks noEditPoints="1"/>
          </p:cNvSpPr>
          <p:nvPr/>
        </p:nvSpPr>
        <p:spPr bwMode="auto">
          <a:xfrm>
            <a:off x="290277" y="357137"/>
            <a:ext cx="384418" cy="378411"/>
          </a:xfrm>
          <a:custGeom>
            <a:avLst/>
            <a:gdLst>
              <a:gd name="T0" fmla="*/ 70 w 256"/>
              <a:gd name="T1" fmla="*/ 252 h 252"/>
              <a:gd name="T2" fmla="*/ 64 w 256"/>
              <a:gd name="T3" fmla="*/ 240 h 252"/>
              <a:gd name="T4" fmla="*/ 82 w 256"/>
              <a:gd name="T5" fmla="*/ 186 h 252"/>
              <a:gd name="T6" fmla="*/ 108 w 256"/>
              <a:gd name="T7" fmla="*/ 158 h 252"/>
              <a:gd name="T8" fmla="*/ 104 w 256"/>
              <a:gd name="T9" fmla="*/ 134 h 252"/>
              <a:gd name="T10" fmla="*/ 94 w 256"/>
              <a:gd name="T11" fmla="*/ 104 h 252"/>
              <a:gd name="T12" fmla="*/ 98 w 256"/>
              <a:gd name="T13" fmla="*/ 64 h 252"/>
              <a:gd name="T14" fmla="*/ 122 w 256"/>
              <a:gd name="T15" fmla="*/ 30 h 252"/>
              <a:gd name="T16" fmla="*/ 160 w 256"/>
              <a:gd name="T17" fmla="*/ 16 h 252"/>
              <a:gd name="T18" fmla="*/ 206 w 256"/>
              <a:gd name="T19" fmla="*/ 40 h 252"/>
              <a:gd name="T20" fmla="*/ 224 w 256"/>
              <a:gd name="T21" fmla="*/ 78 h 252"/>
              <a:gd name="T22" fmla="*/ 222 w 256"/>
              <a:gd name="T23" fmla="*/ 114 h 252"/>
              <a:gd name="T24" fmla="*/ 208 w 256"/>
              <a:gd name="T25" fmla="*/ 144 h 252"/>
              <a:gd name="T26" fmla="*/ 218 w 256"/>
              <a:gd name="T27" fmla="*/ 166 h 252"/>
              <a:gd name="T28" fmla="*/ 244 w 256"/>
              <a:gd name="T29" fmla="*/ 198 h 252"/>
              <a:gd name="T30" fmla="*/ 256 w 256"/>
              <a:gd name="T31" fmla="*/ 240 h 252"/>
              <a:gd name="T32" fmla="*/ 244 w 256"/>
              <a:gd name="T33" fmla="*/ 252 h 252"/>
              <a:gd name="T34" fmla="*/ 224 w 256"/>
              <a:gd name="T35" fmla="*/ 214 h 252"/>
              <a:gd name="T36" fmla="*/ 198 w 256"/>
              <a:gd name="T37" fmla="*/ 180 h 252"/>
              <a:gd name="T38" fmla="*/ 176 w 256"/>
              <a:gd name="T39" fmla="*/ 170 h 252"/>
              <a:gd name="T40" fmla="*/ 170 w 256"/>
              <a:gd name="T41" fmla="*/ 150 h 252"/>
              <a:gd name="T42" fmla="*/ 176 w 256"/>
              <a:gd name="T43" fmla="*/ 140 h 252"/>
              <a:gd name="T44" fmla="*/ 200 w 256"/>
              <a:gd name="T45" fmla="*/ 92 h 252"/>
              <a:gd name="T46" fmla="*/ 194 w 256"/>
              <a:gd name="T47" fmla="*/ 64 h 252"/>
              <a:gd name="T48" fmla="*/ 168 w 256"/>
              <a:gd name="T49" fmla="*/ 42 h 252"/>
              <a:gd name="T50" fmla="*/ 144 w 256"/>
              <a:gd name="T51" fmla="*/ 44 h 252"/>
              <a:gd name="T52" fmla="*/ 122 w 256"/>
              <a:gd name="T53" fmla="*/ 72 h 252"/>
              <a:gd name="T54" fmla="*/ 120 w 256"/>
              <a:gd name="T55" fmla="*/ 108 h 252"/>
              <a:gd name="T56" fmla="*/ 142 w 256"/>
              <a:gd name="T57" fmla="*/ 140 h 252"/>
              <a:gd name="T58" fmla="*/ 148 w 256"/>
              <a:gd name="T59" fmla="*/ 160 h 252"/>
              <a:gd name="T60" fmla="*/ 138 w 256"/>
              <a:gd name="T61" fmla="*/ 172 h 252"/>
              <a:gd name="T62" fmla="*/ 110 w 256"/>
              <a:gd name="T63" fmla="*/ 188 h 252"/>
              <a:gd name="T64" fmla="*/ 88 w 256"/>
              <a:gd name="T65" fmla="*/ 228 h 252"/>
              <a:gd name="T66" fmla="*/ 30 w 256"/>
              <a:gd name="T67" fmla="*/ 198 h 252"/>
              <a:gd name="T68" fmla="*/ 56 w 256"/>
              <a:gd name="T69" fmla="*/ 164 h 252"/>
              <a:gd name="T70" fmla="*/ 78 w 256"/>
              <a:gd name="T71" fmla="*/ 154 h 252"/>
              <a:gd name="T72" fmla="*/ 84 w 256"/>
              <a:gd name="T73" fmla="*/ 134 h 252"/>
              <a:gd name="T74" fmla="*/ 78 w 256"/>
              <a:gd name="T75" fmla="*/ 124 h 252"/>
              <a:gd name="T76" fmla="*/ 54 w 256"/>
              <a:gd name="T77" fmla="*/ 76 h 252"/>
              <a:gd name="T78" fmla="*/ 60 w 256"/>
              <a:gd name="T79" fmla="*/ 48 h 252"/>
              <a:gd name="T80" fmla="*/ 86 w 256"/>
              <a:gd name="T81" fmla="*/ 26 h 252"/>
              <a:gd name="T82" fmla="*/ 100 w 256"/>
              <a:gd name="T83" fmla="*/ 26 h 252"/>
              <a:gd name="T84" fmla="*/ 110 w 256"/>
              <a:gd name="T85" fmla="*/ 2 h 252"/>
              <a:gd name="T86" fmla="*/ 70 w 256"/>
              <a:gd name="T87" fmla="*/ 6 h 252"/>
              <a:gd name="T88" fmla="*/ 40 w 256"/>
              <a:gd name="T89" fmla="*/ 36 h 252"/>
              <a:gd name="T90" fmla="*/ 30 w 256"/>
              <a:gd name="T91" fmla="*/ 76 h 252"/>
              <a:gd name="T92" fmla="*/ 40 w 256"/>
              <a:gd name="T93" fmla="*/ 118 h 252"/>
              <a:gd name="T94" fmla="*/ 54 w 256"/>
              <a:gd name="T95" fmla="*/ 136 h 252"/>
              <a:gd name="T96" fmla="*/ 18 w 256"/>
              <a:gd name="T97" fmla="*/ 170 h 252"/>
              <a:gd name="T98" fmla="*/ 0 w 256"/>
              <a:gd name="T99" fmla="*/ 212 h 252"/>
              <a:gd name="T100" fmla="*/ 2 w 256"/>
              <a:gd name="T101" fmla="*/ 234 h 252"/>
              <a:gd name="T102" fmla="*/ 44 w 256"/>
              <a:gd name="T103" fmla="*/ 236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252">
                <a:moveTo>
                  <a:pt x="244" y="252"/>
                </a:moveTo>
                <a:lnTo>
                  <a:pt x="76" y="252"/>
                </a:lnTo>
                <a:lnTo>
                  <a:pt x="76" y="252"/>
                </a:lnTo>
                <a:lnTo>
                  <a:pt x="70" y="252"/>
                </a:lnTo>
                <a:lnTo>
                  <a:pt x="66" y="250"/>
                </a:lnTo>
                <a:lnTo>
                  <a:pt x="64" y="246"/>
                </a:lnTo>
                <a:lnTo>
                  <a:pt x="64" y="240"/>
                </a:lnTo>
                <a:lnTo>
                  <a:pt x="64" y="240"/>
                </a:lnTo>
                <a:lnTo>
                  <a:pt x="64" y="228"/>
                </a:lnTo>
                <a:lnTo>
                  <a:pt x="68" y="214"/>
                </a:lnTo>
                <a:lnTo>
                  <a:pt x="74" y="198"/>
                </a:lnTo>
                <a:lnTo>
                  <a:pt x="82" y="186"/>
                </a:lnTo>
                <a:lnTo>
                  <a:pt x="82" y="186"/>
                </a:lnTo>
                <a:lnTo>
                  <a:pt x="90" y="174"/>
                </a:lnTo>
                <a:lnTo>
                  <a:pt x="100" y="166"/>
                </a:lnTo>
                <a:lnTo>
                  <a:pt x="108" y="158"/>
                </a:lnTo>
                <a:lnTo>
                  <a:pt x="118" y="152"/>
                </a:lnTo>
                <a:lnTo>
                  <a:pt x="118" y="152"/>
                </a:lnTo>
                <a:lnTo>
                  <a:pt x="110" y="144"/>
                </a:lnTo>
                <a:lnTo>
                  <a:pt x="104" y="134"/>
                </a:lnTo>
                <a:lnTo>
                  <a:pt x="104" y="134"/>
                </a:lnTo>
                <a:lnTo>
                  <a:pt x="100" y="124"/>
                </a:lnTo>
                <a:lnTo>
                  <a:pt x="96" y="114"/>
                </a:lnTo>
                <a:lnTo>
                  <a:pt x="94" y="104"/>
                </a:lnTo>
                <a:lnTo>
                  <a:pt x="94" y="92"/>
                </a:lnTo>
                <a:lnTo>
                  <a:pt x="94" y="92"/>
                </a:lnTo>
                <a:lnTo>
                  <a:pt x="94" y="78"/>
                </a:lnTo>
                <a:lnTo>
                  <a:pt x="98" y="64"/>
                </a:lnTo>
                <a:lnTo>
                  <a:pt x="104" y="52"/>
                </a:lnTo>
                <a:lnTo>
                  <a:pt x="112" y="40"/>
                </a:lnTo>
                <a:lnTo>
                  <a:pt x="112" y="40"/>
                </a:lnTo>
                <a:lnTo>
                  <a:pt x="122" y="30"/>
                </a:lnTo>
                <a:lnTo>
                  <a:pt x="134" y="22"/>
                </a:lnTo>
                <a:lnTo>
                  <a:pt x="146" y="18"/>
                </a:lnTo>
                <a:lnTo>
                  <a:pt x="160" y="16"/>
                </a:lnTo>
                <a:lnTo>
                  <a:pt x="160" y="16"/>
                </a:lnTo>
                <a:lnTo>
                  <a:pt x="172" y="18"/>
                </a:lnTo>
                <a:lnTo>
                  <a:pt x="184" y="22"/>
                </a:lnTo>
                <a:lnTo>
                  <a:pt x="196" y="30"/>
                </a:lnTo>
                <a:lnTo>
                  <a:pt x="206" y="40"/>
                </a:lnTo>
                <a:lnTo>
                  <a:pt x="206" y="40"/>
                </a:lnTo>
                <a:lnTo>
                  <a:pt x="214" y="52"/>
                </a:lnTo>
                <a:lnTo>
                  <a:pt x="220" y="64"/>
                </a:lnTo>
                <a:lnTo>
                  <a:pt x="224" y="78"/>
                </a:lnTo>
                <a:lnTo>
                  <a:pt x="224" y="92"/>
                </a:lnTo>
                <a:lnTo>
                  <a:pt x="224" y="92"/>
                </a:lnTo>
                <a:lnTo>
                  <a:pt x="224" y="104"/>
                </a:lnTo>
                <a:lnTo>
                  <a:pt x="222" y="114"/>
                </a:lnTo>
                <a:lnTo>
                  <a:pt x="220" y="124"/>
                </a:lnTo>
                <a:lnTo>
                  <a:pt x="214" y="134"/>
                </a:lnTo>
                <a:lnTo>
                  <a:pt x="214" y="134"/>
                </a:lnTo>
                <a:lnTo>
                  <a:pt x="208" y="144"/>
                </a:lnTo>
                <a:lnTo>
                  <a:pt x="200" y="152"/>
                </a:lnTo>
                <a:lnTo>
                  <a:pt x="200" y="152"/>
                </a:lnTo>
                <a:lnTo>
                  <a:pt x="210" y="158"/>
                </a:lnTo>
                <a:lnTo>
                  <a:pt x="218" y="166"/>
                </a:lnTo>
                <a:lnTo>
                  <a:pt x="228" y="174"/>
                </a:lnTo>
                <a:lnTo>
                  <a:pt x="236" y="186"/>
                </a:lnTo>
                <a:lnTo>
                  <a:pt x="236" y="186"/>
                </a:lnTo>
                <a:lnTo>
                  <a:pt x="244" y="198"/>
                </a:lnTo>
                <a:lnTo>
                  <a:pt x="250" y="214"/>
                </a:lnTo>
                <a:lnTo>
                  <a:pt x="254" y="228"/>
                </a:lnTo>
                <a:lnTo>
                  <a:pt x="256" y="240"/>
                </a:lnTo>
                <a:lnTo>
                  <a:pt x="256" y="240"/>
                </a:lnTo>
                <a:lnTo>
                  <a:pt x="254" y="246"/>
                </a:lnTo>
                <a:lnTo>
                  <a:pt x="252" y="250"/>
                </a:lnTo>
                <a:lnTo>
                  <a:pt x="248" y="252"/>
                </a:lnTo>
                <a:lnTo>
                  <a:pt x="244" y="252"/>
                </a:lnTo>
                <a:close/>
                <a:moveTo>
                  <a:pt x="88" y="228"/>
                </a:moveTo>
                <a:lnTo>
                  <a:pt x="230" y="228"/>
                </a:lnTo>
                <a:lnTo>
                  <a:pt x="230" y="228"/>
                </a:lnTo>
                <a:lnTo>
                  <a:pt x="224" y="214"/>
                </a:lnTo>
                <a:lnTo>
                  <a:pt x="216" y="198"/>
                </a:lnTo>
                <a:lnTo>
                  <a:pt x="216" y="198"/>
                </a:lnTo>
                <a:lnTo>
                  <a:pt x="208" y="188"/>
                </a:lnTo>
                <a:lnTo>
                  <a:pt x="198" y="180"/>
                </a:lnTo>
                <a:lnTo>
                  <a:pt x="190" y="174"/>
                </a:lnTo>
                <a:lnTo>
                  <a:pt x="180" y="172"/>
                </a:lnTo>
                <a:lnTo>
                  <a:pt x="180" y="172"/>
                </a:lnTo>
                <a:lnTo>
                  <a:pt x="176" y="170"/>
                </a:lnTo>
                <a:lnTo>
                  <a:pt x="172" y="166"/>
                </a:lnTo>
                <a:lnTo>
                  <a:pt x="170" y="164"/>
                </a:lnTo>
                <a:lnTo>
                  <a:pt x="170" y="160"/>
                </a:lnTo>
                <a:lnTo>
                  <a:pt x="170" y="150"/>
                </a:lnTo>
                <a:lnTo>
                  <a:pt x="170" y="150"/>
                </a:lnTo>
                <a:lnTo>
                  <a:pt x="172" y="144"/>
                </a:lnTo>
                <a:lnTo>
                  <a:pt x="176" y="140"/>
                </a:lnTo>
                <a:lnTo>
                  <a:pt x="176" y="140"/>
                </a:lnTo>
                <a:lnTo>
                  <a:pt x="186" y="132"/>
                </a:lnTo>
                <a:lnTo>
                  <a:pt x="194" y="122"/>
                </a:lnTo>
                <a:lnTo>
                  <a:pt x="198" y="108"/>
                </a:lnTo>
                <a:lnTo>
                  <a:pt x="200" y="92"/>
                </a:lnTo>
                <a:lnTo>
                  <a:pt x="200" y="92"/>
                </a:lnTo>
                <a:lnTo>
                  <a:pt x="200" y="82"/>
                </a:lnTo>
                <a:lnTo>
                  <a:pt x="198" y="72"/>
                </a:lnTo>
                <a:lnTo>
                  <a:pt x="194" y="64"/>
                </a:lnTo>
                <a:lnTo>
                  <a:pt x="188" y="56"/>
                </a:lnTo>
                <a:lnTo>
                  <a:pt x="182" y="50"/>
                </a:lnTo>
                <a:lnTo>
                  <a:pt x="176" y="44"/>
                </a:lnTo>
                <a:lnTo>
                  <a:pt x="168" y="42"/>
                </a:lnTo>
                <a:lnTo>
                  <a:pt x="160" y="40"/>
                </a:lnTo>
                <a:lnTo>
                  <a:pt x="160" y="40"/>
                </a:lnTo>
                <a:lnTo>
                  <a:pt x="150" y="42"/>
                </a:lnTo>
                <a:lnTo>
                  <a:pt x="144" y="44"/>
                </a:lnTo>
                <a:lnTo>
                  <a:pt x="136" y="50"/>
                </a:lnTo>
                <a:lnTo>
                  <a:pt x="130" y="56"/>
                </a:lnTo>
                <a:lnTo>
                  <a:pt x="124" y="64"/>
                </a:lnTo>
                <a:lnTo>
                  <a:pt x="122" y="72"/>
                </a:lnTo>
                <a:lnTo>
                  <a:pt x="118" y="82"/>
                </a:lnTo>
                <a:lnTo>
                  <a:pt x="118" y="92"/>
                </a:lnTo>
                <a:lnTo>
                  <a:pt x="118" y="92"/>
                </a:lnTo>
                <a:lnTo>
                  <a:pt x="120" y="108"/>
                </a:lnTo>
                <a:lnTo>
                  <a:pt x="124" y="122"/>
                </a:lnTo>
                <a:lnTo>
                  <a:pt x="132" y="132"/>
                </a:lnTo>
                <a:lnTo>
                  <a:pt x="142" y="140"/>
                </a:lnTo>
                <a:lnTo>
                  <a:pt x="142" y="140"/>
                </a:lnTo>
                <a:lnTo>
                  <a:pt x="146" y="144"/>
                </a:lnTo>
                <a:lnTo>
                  <a:pt x="148" y="150"/>
                </a:lnTo>
                <a:lnTo>
                  <a:pt x="148" y="160"/>
                </a:lnTo>
                <a:lnTo>
                  <a:pt x="148" y="160"/>
                </a:lnTo>
                <a:lnTo>
                  <a:pt x="148" y="164"/>
                </a:lnTo>
                <a:lnTo>
                  <a:pt x="146" y="166"/>
                </a:lnTo>
                <a:lnTo>
                  <a:pt x="142" y="170"/>
                </a:lnTo>
                <a:lnTo>
                  <a:pt x="138" y="172"/>
                </a:lnTo>
                <a:lnTo>
                  <a:pt x="138" y="172"/>
                </a:lnTo>
                <a:lnTo>
                  <a:pt x="130" y="174"/>
                </a:lnTo>
                <a:lnTo>
                  <a:pt x="120" y="180"/>
                </a:lnTo>
                <a:lnTo>
                  <a:pt x="110" y="188"/>
                </a:lnTo>
                <a:lnTo>
                  <a:pt x="102" y="198"/>
                </a:lnTo>
                <a:lnTo>
                  <a:pt x="102" y="198"/>
                </a:lnTo>
                <a:lnTo>
                  <a:pt x="94" y="214"/>
                </a:lnTo>
                <a:lnTo>
                  <a:pt x="88" y="228"/>
                </a:lnTo>
                <a:close/>
                <a:moveTo>
                  <a:pt x="48" y="212"/>
                </a:moveTo>
                <a:lnTo>
                  <a:pt x="24" y="212"/>
                </a:lnTo>
                <a:lnTo>
                  <a:pt x="24" y="212"/>
                </a:lnTo>
                <a:lnTo>
                  <a:pt x="30" y="198"/>
                </a:lnTo>
                <a:lnTo>
                  <a:pt x="38" y="182"/>
                </a:lnTo>
                <a:lnTo>
                  <a:pt x="38" y="182"/>
                </a:lnTo>
                <a:lnTo>
                  <a:pt x="46" y="172"/>
                </a:lnTo>
                <a:lnTo>
                  <a:pt x="56" y="164"/>
                </a:lnTo>
                <a:lnTo>
                  <a:pt x="66" y="158"/>
                </a:lnTo>
                <a:lnTo>
                  <a:pt x="74" y="156"/>
                </a:lnTo>
                <a:lnTo>
                  <a:pt x="74" y="156"/>
                </a:lnTo>
                <a:lnTo>
                  <a:pt x="78" y="154"/>
                </a:lnTo>
                <a:lnTo>
                  <a:pt x="82" y="150"/>
                </a:lnTo>
                <a:lnTo>
                  <a:pt x="84" y="148"/>
                </a:lnTo>
                <a:lnTo>
                  <a:pt x="84" y="144"/>
                </a:lnTo>
                <a:lnTo>
                  <a:pt x="84" y="134"/>
                </a:lnTo>
                <a:lnTo>
                  <a:pt x="84" y="134"/>
                </a:lnTo>
                <a:lnTo>
                  <a:pt x="82" y="128"/>
                </a:lnTo>
                <a:lnTo>
                  <a:pt x="78" y="124"/>
                </a:lnTo>
                <a:lnTo>
                  <a:pt x="78" y="124"/>
                </a:lnTo>
                <a:lnTo>
                  <a:pt x="68" y="116"/>
                </a:lnTo>
                <a:lnTo>
                  <a:pt x="60" y="106"/>
                </a:lnTo>
                <a:lnTo>
                  <a:pt x="56" y="92"/>
                </a:lnTo>
                <a:lnTo>
                  <a:pt x="54" y="76"/>
                </a:lnTo>
                <a:lnTo>
                  <a:pt x="54" y="76"/>
                </a:lnTo>
                <a:lnTo>
                  <a:pt x="54" y="66"/>
                </a:lnTo>
                <a:lnTo>
                  <a:pt x="58" y="56"/>
                </a:lnTo>
                <a:lnTo>
                  <a:pt x="60" y="48"/>
                </a:lnTo>
                <a:lnTo>
                  <a:pt x="66" y="40"/>
                </a:lnTo>
                <a:lnTo>
                  <a:pt x="72" y="34"/>
                </a:lnTo>
                <a:lnTo>
                  <a:pt x="80" y="28"/>
                </a:lnTo>
                <a:lnTo>
                  <a:pt x="86" y="26"/>
                </a:lnTo>
                <a:lnTo>
                  <a:pt x="96" y="24"/>
                </a:lnTo>
                <a:lnTo>
                  <a:pt x="96" y="24"/>
                </a:lnTo>
                <a:lnTo>
                  <a:pt x="100" y="26"/>
                </a:lnTo>
                <a:lnTo>
                  <a:pt x="100" y="26"/>
                </a:lnTo>
                <a:lnTo>
                  <a:pt x="110" y="16"/>
                </a:lnTo>
                <a:lnTo>
                  <a:pt x="122" y="8"/>
                </a:lnTo>
                <a:lnTo>
                  <a:pt x="122" y="8"/>
                </a:lnTo>
                <a:lnTo>
                  <a:pt x="110" y="2"/>
                </a:lnTo>
                <a:lnTo>
                  <a:pt x="96" y="0"/>
                </a:lnTo>
                <a:lnTo>
                  <a:pt x="96" y="0"/>
                </a:lnTo>
                <a:lnTo>
                  <a:pt x="82" y="2"/>
                </a:lnTo>
                <a:lnTo>
                  <a:pt x="70" y="6"/>
                </a:lnTo>
                <a:lnTo>
                  <a:pt x="58" y="14"/>
                </a:lnTo>
                <a:lnTo>
                  <a:pt x="48" y="24"/>
                </a:lnTo>
                <a:lnTo>
                  <a:pt x="48" y="24"/>
                </a:lnTo>
                <a:lnTo>
                  <a:pt x="40" y="36"/>
                </a:lnTo>
                <a:lnTo>
                  <a:pt x="34" y="48"/>
                </a:lnTo>
                <a:lnTo>
                  <a:pt x="30" y="62"/>
                </a:lnTo>
                <a:lnTo>
                  <a:pt x="30" y="76"/>
                </a:lnTo>
                <a:lnTo>
                  <a:pt x="30" y="76"/>
                </a:lnTo>
                <a:lnTo>
                  <a:pt x="30" y="88"/>
                </a:lnTo>
                <a:lnTo>
                  <a:pt x="32" y="98"/>
                </a:lnTo>
                <a:lnTo>
                  <a:pt x="36" y="108"/>
                </a:lnTo>
                <a:lnTo>
                  <a:pt x="40" y="118"/>
                </a:lnTo>
                <a:lnTo>
                  <a:pt x="40" y="118"/>
                </a:lnTo>
                <a:lnTo>
                  <a:pt x="46" y="128"/>
                </a:lnTo>
                <a:lnTo>
                  <a:pt x="54" y="136"/>
                </a:lnTo>
                <a:lnTo>
                  <a:pt x="54" y="136"/>
                </a:lnTo>
                <a:lnTo>
                  <a:pt x="44" y="142"/>
                </a:lnTo>
                <a:lnTo>
                  <a:pt x="36" y="150"/>
                </a:lnTo>
                <a:lnTo>
                  <a:pt x="26" y="158"/>
                </a:lnTo>
                <a:lnTo>
                  <a:pt x="18" y="170"/>
                </a:lnTo>
                <a:lnTo>
                  <a:pt x="18" y="170"/>
                </a:lnTo>
                <a:lnTo>
                  <a:pt x="10" y="182"/>
                </a:lnTo>
                <a:lnTo>
                  <a:pt x="4" y="198"/>
                </a:lnTo>
                <a:lnTo>
                  <a:pt x="0" y="212"/>
                </a:lnTo>
                <a:lnTo>
                  <a:pt x="0" y="224"/>
                </a:lnTo>
                <a:lnTo>
                  <a:pt x="0" y="224"/>
                </a:lnTo>
                <a:lnTo>
                  <a:pt x="0" y="230"/>
                </a:lnTo>
                <a:lnTo>
                  <a:pt x="2" y="234"/>
                </a:lnTo>
                <a:lnTo>
                  <a:pt x="6" y="236"/>
                </a:lnTo>
                <a:lnTo>
                  <a:pt x="12" y="236"/>
                </a:lnTo>
                <a:lnTo>
                  <a:pt x="44" y="236"/>
                </a:lnTo>
                <a:lnTo>
                  <a:pt x="44" y="236"/>
                </a:lnTo>
                <a:lnTo>
                  <a:pt x="46" y="226"/>
                </a:lnTo>
                <a:lnTo>
                  <a:pt x="48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id-ID" sz="1400">
              <a:solidFill>
                <a:prstClr val="black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1835696" y="2931790"/>
            <a:ext cx="2376264" cy="1597718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Telephone: 61-7-55307658</a:t>
            </a:r>
          </a:p>
          <a:p>
            <a:pPr algn="l"/>
            <a:endParaRPr lang="en-GB" sz="16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l"/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Mobile 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Phone: 0403738210</a:t>
            </a:r>
          </a:p>
          <a:p>
            <a:pPr algn="l"/>
            <a:endParaRPr lang="en-GB" sz="16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algn="l"/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Fax: 61-7-55227109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60032" y="2931790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Mr.</a:t>
            </a:r>
            <a:r>
              <a:rPr lang="en-GB" sz="1600" u="sng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Richard Tong</a:t>
            </a:r>
          </a:p>
          <a:p>
            <a:endParaRPr lang="en-GB" sz="16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Address: P. O. Box 5231, </a:t>
            </a:r>
            <a:r>
              <a:rPr lang="en-GB" sz="1600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Robina</a:t>
            </a:r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zip 4230</a:t>
            </a:r>
          </a:p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State: Queensland</a:t>
            </a:r>
          </a:p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City: Gold Coast</a:t>
            </a:r>
          </a:p>
          <a:p>
            <a:r>
              <a:rPr lang="en-GB" sz="16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Country: Australia</a:t>
            </a:r>
          </a:p>
        </p:txBody>
      </p:sp>
      <p:pic>
        <p:nvPicPr>
          <p:cNvPr id="28" name="Picture 5" descr="C:\Users\ClaudiuG\AppData\Local\Microsoft\Windows\INetCache\IE\P8SDL7KM\MC90043711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65" y="1118048"/>
            <a:ext cx="2059479" cy="14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 build="p"/>
      <p:bldP spid="2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203</Words>
  <Application>Microsoft Office PowerPoint</Application>
  <PresentationFormat>On-screen Show (16:9)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AUSTRALIA JADA  INTERNATIONAL TRADING COMPANY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 JADA  INTERNATIONAL TRADING COMPANY</dc:title>
  <dc:creator>ClaudiuG</dc:creator>
  <cp:lastModifiedBy>ClaudiuG</cp:lastModifiedBy>
  <cp:revision>5</cp:revision>
  <dcterms:created xsi:type="dcterms:W3CDTF">2014-12-15T13:35:02Z</dcterms:created>
  <dcterms:modified xsi:type="dcterms:W3CDTF">2014-12-15T14:17:28Z</dcterms:modified>
</cp:coreProperties>
</file>